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91" r:id="rId3"/>
    <p:sldId id="281" r:id="rId4"/>
    <p:sldId id="293" r:id="rId5"/>
    <p:sldId id="294" r:id="rId6"/>
    <p:sldId id="292" r:id="rId7"/>
    <p:sldId id="295" r:id="rId8"/>
    <p:sldId id="296" r:id="rId9"/>
    <p:sldId id="297" r:id="rId10"/>
    <p:sldId id="288" r:id="rId11"/>
    <p:sldId id="290" r:id="rId12"/>
    <p:sldId id="276" r:id="rId13"/>
    <p:sldId id="285" r:id="rId14"/>
    <p:sldId id="273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F3A6FE-7D8F-4401-A753-9A9290FA1567}">
          <p14:sldIdLst>
            <p14:sldId id="258"/>
            <p14:sldId id="291"/>
            <p14:sldId id="281"/>
            <p14:sldId id="293"/>
            <p14:sldId id="294"/>
            <p14:sldId id="292"/>
            <p14:sldId id="295"/>
            <p14:sldId id="296"/>
            <p14:sldId id="297"/>
            <p14:sldId id="288"/>
            <p14:sldId id="290"/>
            <p14:sldId id="276"/>
            <p14:sldId id="285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" initials="김" lastIdx="1" clrIdx="0">
    <p:extLst>
      <p:ext uri="{19B8F6BF-5375-455C-9EA6-DF929625EA0E}">
        <p15:presenceInfo xmlns:p15="http://schemas.microsoft.com/office/powerpoint/2012/main" userId="김지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D7EE"/>
    <a:srgbClr val="9DC3E6"/>
    <a:srgbClr val="2E75B6"/>
    <a:srgbClr val="1F4E79"/>
    <a:srgbClr val="DEEBF7"/>
    <a:srgbClr val="DAE3F3"/>
    <a:srgbClr val="2F559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321" autoAdjust="0"/>
  </p:normalViewPr>
  <p:slideViewPr>
    <p:cSldViewPr snapToGrid="0">
      <p:cViewPr varScale="1">
        <p:scale>
          <a:sx n="73" d="100"/>
          <a:sy n="73" d="100"/>
        </p:scale>
        <p:origin x="372" y="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93B4-55DC-4D55-AC11-1EEB6D966666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DF26-C834-4306-88DF-F949AE991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2DF26-C834-4306-88DF-F949AE9916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024B-1F16-4732-9DB0-E19769E6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92697D-D1A2-4B6A-9CA1-DE837634C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F57A9-BF81-419D-A694-B353B5F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C2764-E5E7-4E48-BB8F-BBA626B0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5B73-8DEF-4743-8081-D05D76E0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7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B791-281B-4195-BAA7-A3054A21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C0569-2EFA-4FF8-B9A1-21F9BDEA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9D6E9-51D3-432C-B94A-D4D8BDE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89A8A-E42A-448F-8C97-6D28BECB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9C991-7004-43D3-AE45-846946C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B28A90-40FE-4CC5-B481-6F7AE0C14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BA01C-465E-46C7-882A-380AD976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C8D6-8A9F-41ED-8269-306EA9B6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1CF3C-7FF4-424D-8804-FBA5092D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B6092-7338-4E5E-9AD1-01DF34B3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4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F1A10-13A8-496A-A6E7-4297E2C1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DBE94-AB24-462B-91D9-7FF203E3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2D55-C560-448C-B94C-D02D4486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4B024-00E9-4A89-B372-725A92B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3EFCD-1DD6-4A54-AA67-2DA8162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B58C4-677C-4803-9227-F13E94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DF7C1-2683-467F-9F60-33B31CBF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5F1F2-46E3-4A72-9E87-C75236D6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822EF-AFFA-4286-9DD9-7572FBAF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5383-020B-40FC-99A3-DF93FD1A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3C36-0758-4521-8187-B7B56F88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96ECF-0F67-4CB2-90E0-69CBCA6C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B0502-E363-4AFC-A62C-5D2978C2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CAE09-4740-4F8D-AF7C-D6D56AFA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9DB1C9-E5D3-45CD-ABBF-B8D9CDF5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26378-0A39-4EC9-AF44-2832D717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0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83329-C245-42E9-83D6-48077A35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69C86-7DB6-45F7-8561-E0E8F70E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C276D-00BC-4134-A978-DD994D78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96046-DDDF-42F5-88F1-D23F876BB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1920-184E-47D2-9ED0-01CBCBA1F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5CA21-203D-487B-A6A5-9FCFF504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3939FA-FCDA-4CFE-B9D5-2B46FA8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4BB543-180E-4F54-9527-BE1B31C5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6E4DB-4C02-460C-AB58-854C3A4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9FBE5-D128-4E6B-854A-BA71748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04537-72B1-49CE-9925-B8BCF026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7DB6F-47A7-458E-A560-DADC936D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4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F94A3-303F-4183-AE59-23C03925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B3D413-3432-421C-8E13-4A960D34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F298E-DB6C-4367-ACD3-48F1A572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28077-0E35-43B1-9855-01AA9660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3439C-3B3D-4892-9A35-AD36E473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B37F8-8898-48DE-BA7F-CAF0177E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9D5EF-3547-43A6-AAFD-1D69F0DF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DF3118-01C7-4A79-87ED-D2117282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B710-A884-4B33-BB95-7CB029C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AA89-06CE-448D-9C27-801B9CC4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EC3772-A4BE-4CBC-A29D-699AD74CB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9B06A-BCE4-410C-AC19-318DA2A3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240BB-D0D2-4344-B331-C7F3528A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375E0-1B07-490C-9C40-3A97BC9F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4B222-8A75-4971-950E-68F0F65E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C5F17-A8D8-4E66-9755-4A3A793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6F7F-D6F5-4009-9D76-592C80A3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254F3-B9F3-46AC-B96A-4AD26A71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CE85D-5BFE-4B2E-8B86-13041217AC31}" type="datetimeFigureOut">
              <a:rPr lang="ko-KR" altLang="en-US" smtClean="0"/>
              <a:t>2018-04-18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541D-F00B-43DF-B07D-3C7A6B0DE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C8AB2-9104-4A89-8682-098D2238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bino/Capstone_BigDa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47BD99-C8E2-40B4-939E-9F339FA68A6D}"/>
              </a:ext>
            </a:extLst>
          </p:cNvPr>
          <p:cNvSpPr/>
          <p:nvPr/>
        </p:nvSpPr>
        <p:spPr>
          <a:xfrm>
            <a:off x="636" y="-6670"/>
            <a:ext cx="12192000" cy="686467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674C9-24A1-4C2B-B7BD-1251A59B679E}"/>
              </a:ext>
            </a:extLst>
          </p:cNvPr>
          <p:cNvSpPr txBox="1"/>
          <p:nvPr/>
        </p:nvSpPr>
        <p:spPr>
          <a:xfrm>
            <a:off x="5569546" y="1771623"/>
            <a:ext cx="6622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sz="3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국내 건물 안전 관리 프로그램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1582069-A074-45D0-AB95-E4066B873CAE}"/>
              </a:ext>
            </a:extLst>
          </p:cNvPr>
          <p:cNvCxnSpPr>
            <a:cxnSpLocks/>
          </p:cNvCxnSpPr>
          <p:nvPr/>
        </p:nvCxnSpPr>
        <p:spPr>
          <a:xfrm>
            <a:off x="5622854" y="2372573"/>
            <a:ext cx="532382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620716A-F0B5-45E9-83ED-00956CB9E5E9}"/>
              </a:ext>
            </a:extLst>
          </p:cNvPr>
          <p:cNvSpPr txBox="1"/>
          <p:nvPr/>
        </p:nvSpPr>
        <p:spPr>
          <a:xfrm>
            <a:off x="6594927" y="3588965"/>
            <a:ext cx="4664076" cy="258532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과목명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산학캠스톤디자인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1(02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발표일자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2018/04/18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담당교수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정현숙 교수님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조원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이대경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송남주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김지웅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강일송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김지우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김지우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Chosun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Univ.)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A266AEC-12CB-4732-8460-C43CB1834863}"/>
              </a:ext>
            </a:extLst>
          </p:cNvPr>
          <p:cNvGrpSpPr/>
          <p:nvPr/>
        </p:nvGrpSpPr>
        <p:grpSpPr>
          <a:xfrm>
            <a:off x="6152390" y="5252342"/>
            <a:ext cx="298894" cy="330957"/>
            <a:chOff x="584787" y="1177215"/>
            <a:chExt cx="1185515" cy="1628116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B3422E-423F-473E-A6D2-3E05A8810582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7D6A835-E778-45DF-93EA-9E36E82CC6F7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C85C580-2D5A-41E1-A241-60CB0AC78416}"/>
                </a:ext>
              </a:extLst>
            </p:cNvPr>
            <p:cNvSpPr/>
            <p:nvPr/>
          </p:nvSpPr>
          <p:spPr>
            <a:xfrm rot="5400000">
              <a:off x="422642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6A9D6-78DC-446C-AA52-BAB6CDF5A280}"/>
                </a:ext>
              </a:extLst>
            </p:cNvPr>
            <p:cNvSpPr/>
            <p:nvPr/>
          </p:nvSpPr>
          <p:spPr>
            <a:xfrm rot="5400000">
              <a:off x="782497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FDAA0B9-062F-48E2-BA12-9BEA03603C84}"/>
                </a:ext>
              </a:extLst>
            </p:cNvPr>
            <p:cNvSpPr/>
            <p:nvPr/>
          </p:nvSpPr>
          <p:spPr>
            <a:xfrm rot="5400000">
              <a:off x="1114003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2953E3-4A8C-4A3F-9E54-2595F545D198}"/>
                </a:ext>
              </a:extLst>
            </p:cNvPr>
            <p:cNvSpPr/>
            <p:nvPr/>
          </p:nvSpPr>
          <p:spPr>
            <a:xfrm rot="5400000">
              <a:off x="1448666" y="1339360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62E5A2C-D6D2-48BA-8DBE-B65B929EEE90}"/>
              </a:ext>
            </a:extLst>
          </p:cNvPr>
          <p:cNvGrpSpPr/>
          <p:nvPr/>
        </p:nvGrpSpPr>
        <p:grpSpPr>
          <a:xfrm>
            <a:off x="6152381" y="4705127"/>
            <a:ext cx="294877" cy="330957"/>
            <a:chOff x="604659" y="1177215"/>
            <a:chExt cx="1169583" cy="16281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7C26C4F-1AE8-46B2-9838-E567BC43AE80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4A6A75-0929-4648-BDC1-AF2EAE48D81B}"/>
                </a:ext>
              </a:extLst>
            </p:cNvPr>
            <p:cNvSpPr/>
            <p:nvPr/>
          </p:nvSpPr>
          <p:spPr>
            <a:xfrm rot="5400000">
              <a:off x="947561" y="1406482"/>
              <a:ext cx="483780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FE1C5B0-DB20-48E9-A661-06A0233E4278}"/>
                </a:ext>
              </a:extLst>
            </p:cNvPr>
            <p:cNvSpPr/>
            <p:nvPr/>
          </p:nvSpPr>
          <p:spPr>
            <a:xfrm rot="5400000">
              <a:off x="581616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64235D3-7E95-47B8-B010-2C328146CE52}"/>
                </a:ext>
              </a:extLst>
            </p:cNvPr>
            <p:cNvSpPr/>
            <p:nvPr/>
          </p:nvSpPr>
          <p:spPr>
            <a:xfrm rot="5400000">
              <a:off x="938314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5A713FC-4D22-42D1-BBD5-D48E2FD56883}"/>
                </a:ext>
              </a:extLst>
            </p:cNvPr>
            <p:cNvSpPr/>
            <p:nvPr/>
          </p:nvSpPr>
          <p:spPr>
            <a:xfrm rot="5400000">
              <a:off x="1289695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E7E6020-93D9-42D6-B2CB-6EE9FE6DF7E0}"/>
              </a:ext>
            </a:extLst>
          </p:cNvPr>
          <p:cNvGrpSpPr/>
          <p:nvPr/>
        </p:nvGrpSpPr>
        <p:grpSpPr>
          <a:xfrm>
            <a:off x="6143348" y="4134741"/>
            <a:ext cx="294877" cy="330957"/>
            <a:chOff x="584788" y="1177215"/>
            <a:chExt cx="1169583" cy="162811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A73A24E-3BA1-4FD2-B80F-A4C993A8A050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8620E1-D326-4C3F-A6FA-1EA9877BB8A0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CE96EC1-AC0A-47D0-80F3-776CFEFE8671}"/>
                </a:ext>
              </a:extLst>
            </p:cNvPr>
            <p:cNvSpPr/>
            <p:nvPr/>
          </p:nvSpPr>
          <p:spPr>
            <a:xfrm rot="5400000">
              <a:off x="696659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F02609A-F304-4232-AC3C-8D226DB1C2D8}"/>
                </a:ext>
              </a:extLst>
            </p:cNvPr>
            <p:cNvSpPr/>
            <p:nvPr/>
          </p:nvSpPr>
          <p:spPr>
            <a:xfrm rot="5400000">
              <a:off x="1134908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5600A43-61F3-45B8-8704-EB4E478EBE39}"/>
              </a:ext>
            </a:extLst>
          </p:cNvPr>
          <p:cNvGrpSpPr/>
          <p:nvPr/>
        </p:nvGrpSpPr>
        <p:grpSpPr>
          <a:xfrm>
            <a:off x="6141090" y="3586460"/>
            <a:ext cx="294877" cy="330957"/>
            <a:chOff x="584788" y="1177216"/>
            <a:chExt cx="1169583" cy="162811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91FF28-F63C-418E-967F-E89C0956EAC2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1D5569A-1D2F-42C9-83E5-738518490C83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93B912-408B-49C8-B54F-A1AE8ACFE1D0}"/>
                </a:ext>
              </a:extLst>
            </p:cNvPr>
            <p:cNvSpPr/>
            <p:nvPr/>
          </p:nvSpPr>
          <p:spPr>
            <a:xfrm rot="5400000">
              <a:off x="938314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FE30A6E-BD39-4FAD-AD9F-77236736F7AE}"/>
              </a:ext>
            </a:extLst>
          </p:cNvPr>
          <p:cNvSpPr txBox="1"/>
          <p:nvPr/>
        </p:nvSpPr>
        <p:spPr>
          <a:xfrm>
            <a:off x="5622854" y="2479438"/>
            <a:ext cx="52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조선대학교 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융합대학 </a:t>
            </a:r>
            <a:r>
              <a:rPr lang="ko-KR" altLang="en-US" sz="1400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b="1" kern="100" spc="-3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디비디비딥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b="1" kern="100" spc="-300" dirty="0">
              <a:solidFill>
                <a:schemeClr val="accent3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Picture 4" descr="ë¸íë ê±´ë¬¼ì ëí ì´ë¯¸ì§ ê²ìê²°ê³¼">
            <a:extLst>
              <a:ext uri="{FF2B5EF4-FFF2-40B4-BE49-F238E27FC236}">
                <a16:creationId xmlns:a16="http://schemas.microsoft.com/office/drawing/2014/main" id="{27BEA12E-92BB-4DE1-9AF7-03466D41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76" y="0"/>
            <a:ext cx="5015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0841B-6C67-43F3-AE2F-2934EEB74408}"/>
              </a:ext>
            </a:extLst>
          </p:cNvPr>
          <p:cNvGrpSpPr/>
          <p:nvPr/>
        </p:nvGrpSpPr>
        <p:grpSpPr>
          <a:xfrm>
            <a:off x="6145954" y="5804349"/>
            <a:ext cx="311585" cy="296253"/>
            <a:chOff x="6145954" y="5994849"/>
            <a:chExt cx="311585" cy="29625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A86B5A2-380F-4CC6-BDBB-47AE065D7F3F}"/>
                </a:ext>
              </a:extLst>
            </p:cNvPr>
            <p:cNvSpPr/>
            <p:nvPr/>
          </p:nvSpPr>
          <p:spPr>
            <a:xfrm rot="5400000">
              <a:off x="6247360" y="6188648"/>
              <a:ext cx="88029" cy="11688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07CF868-333A-446C-BE6E-0C33E6A34A28}"/>
                </a:ext>
              </a:extLst>
            </p:cNvPr>
            <p:cNvSpPr/>
            <p:nvPr/>
          </p:nvSpPr>
          <p:spPr>
            <a:xfrm rot="5400000">
              <a:off x="6251437" y="5993478"/>
              <a:ext cx="88029" cy="298995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B31E2B-F60F-4EE9-AF16-37CB6CC65E32}"/>
                </a:ext>
              </a:extLst>
            </p:cNvPr>
            <p:cNvSpPr/>
            <p:nvPr/>
          </p:nvSpPr>
          <p:spPr>
            <a:xfrm rot="5400000">
              <a:off x="6122326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87BD7DC-81B4-4E9D-9D1C-66AFC3467B2D}"/>
                </a:ext>
              </a:extLst>
            </p:cNvPr>
            <p:cNvSpPr/>
            <p:nvPr/>
          </p:nvSpPr>
          <p:spPr>
            <a:xfrm rot="5400000">
              <a:off x="6188565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584E20-20D7-4E01-A1B3-F4CF9AD08E63}"/>
                </a:ext>
              </a:extLst>
            </p:cNvPr>
            <p:cNvSpPr/>
            <p:nvPr/>
          </p:nvSpPr>
          <p:spPr>
            <a:xfrm rot="5400000">
              <a:off x="6258292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AD2B6F-4FDA-4CD6-B6E8-F76635D6E9F5}"/>
                </a:ext>
              </a:extLst>
            </p:cNvPr>
            <p:cNvSpPr/>
            <p:nvPr/>
          </p:nvSpPr>
          <p:spPr>
            <a:xfrm rot="5400000">
              <a:off x="6328818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225A0B-111E-4BEC-B16E-CD7CBDCF60C6}"/>
                </a:ext>
              </a:extLst>
            </p:cNvPr>
            <p:cNvSpPr/>
            <p:nvPr/>
          </p:nvSpPr>
          <p:spPr>
            <a:xfrm rot="5400000">
              <a:off x="6393138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69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Yolo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A20A9-0399-4390-ADB4-CFB7C45725F5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55988-9D28-46B2-BBC9-330070BF329C}"/>
              </a:ext>
            </a:extLst>
          </p:cNvPr>
          <p:cNvSpPr txBox="1"/>
          <p:nvPr/>
        </p:nvSpPr>
        <p:spPr>
          <a:xfrm>
            <a:off x="11420997" y="638338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8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1941DE-E02F-44D3-AA00-85F96312B509}"/>
              </a:ext>
            </a:extLst>
          </p:cNvPr>
          <p:cNvGrpSpPr/>
          <p:nvPr/>
        </p:nvGrpSpPr>
        <p:grpSpPr>
          <a:xfrm>
            <a:off x="6137809" y="782539"/>
            <a:ext cx="5208616" cy="2997995"/>
            <a:chOff x="5981786" y="1269205"/>
            <a:chExt cx="5208616" cy="29979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C5B5347-933C-4BFE-9145-42D566CB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786" y="1866875"/>
              <a:ext cx="5208616" cy="24003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55491D4-17E6-4E37-A68F-9F52792FC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4489" y="1269205"/>
              <a:ext cx="3132151" cy="59767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5CFE5B-33AD-4080-AAFB-6A294DFED5E1}"/>
              </a:ext>
            </a:extLst>
          </p:cNvPr>
          <p:cNvGrpSpPr/>
          <p:nvPr/>
        </p:nvGrpSpPr>
        <p:grpSpPr>
          <a:xfrm>
            <a:off x="6631587" y="4316458"/>
            <a:ext cx="3810000" cy="2066925"/>
            <a:chOff x="3550546" y="4509927"/>
            <a:chExt cx="3810000" cy="20669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82CCA70-F7C3-4BA9-9A88-ED22A3FE3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0546" y="4509927"/>
              <a:ext cx="3810000" cy="206692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E5A1D6-FF67-48F4-9CE9-DB505AF5709B}"/>
                </a:ext>
              </a:extLst>
            </p:cNvPr>
            <p:cNvSpPr/>
            <p:nvPr/>
          </p:nvSpPr>
          <p:spPr>
            <a:xfrm>
              <a:off x="4330218" y="5917246"/>
              <a:ext cx="1508757" cy="308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971F6E6-BF0B-4A0E-A730-B6B3990F5D46}"/>
                </a:ext>
              </a:extLst>
            </p:cNvPr>
            <p:cNvGrpSpPr/>
            <p:nvPr/>
          </p:nvGrpSpPr>
          <p:grpSpPr>
            <a:xfrm>
              <a:off x="5084596" y="5431947"/>
              <a:ext cx="2236598" cy="389329"/>
              <a:chOff x="3831596" y="5403273"/>
              <a:chExt cx="2236598" cy="389329"/>
            </a:xfrm>
          </p:grpSpPr>
          <p:grpSp>
            <p:nvGrpSpPr>
              <p:cNvPr id="13" name="그룹 7">
                <a:extLst>
                  <a:ext uri="{FF2B5EF4-FFF2-40B4-BE49-F238E27FC236}">
                    <a16:creationId xmlns:a16="http://schemas.microsoft.com/office/drawing/2014/main" id="{F99DA03F-389B-4D0F-8A16-A8D24B25D342}"/>
                  </a:ext>
                </a:extLst>
              </p:cNvPr>
              <p:cNvGrpSpPr/>
              <p:nvPr/>
            </p:nvGrpSpPr>
            <p:grpSpPr>
              <a:xfrm>
                <a:off x="3831596" y="5423270"/>
                <a:ext cx="370950" cy="369332"/>
                <a:chOff x="2411761" y="1521121"/>
                <a:chExt cx="257276" cy="309774"/>
              </a:xfrm>
            </p:grpSpPr>
            <p:sp>
              <p:nvSpPr>
                <p:cNvPr id="14" name="모서리가 둥근 직사각형 29">
                  <a:extLst>
                    <a:ext uri="{FF2B5EF4-FFF2-40B4-BE49-F238E27FC236}">
                      <a16:creationId xmlns:a16="http://schemas.microsoft.com/office/drawing/2014/main" id="{23E859DE-A2B4-4BB9-9A51-FBA955132DB2}"/>
                    </a:ext>
                  </a:extLst>
                </p:cNvPr>
                <p:cNvSpPr/>
                <p:nvPr/>
              </p:nvSpPr>
              <p:spPr>
                <a:xfrm>
                  <a:off x="2411761" y="1528655"/>
                  <a:ext cx="257276" cy="270651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4FA33BB-1B33-446F-BE06-ED4EE9CA81D1}"/>
                    </a:ext>
                  </a:extLst>
                </p:cNvPr>
                <p:cNvSpPr txBox="1"/>
                <p:nvPr/>
              </p:nvSpPr>
              <p:spPr>
                <a:xfrm>
                  <a:off x="2442657" y="1521121"/>
                  <a:ext cx="203717" cy="30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배달의민족 한나는 열한살" panose="020B0600000101010101" pitchFamily="50" charset="-127"/>
                      <a:ea typeface="배달의민족 한나는 열한살" panose="020B0600000101010101" pitchFamily="50" charset="-127"/>
                    </a:rPr>
                    <a:t>3</a:t>
                  </a:r>
                  <a:endParaRPr lang="ko-KR" altLang="en-US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한나는 열한살" panose="020B0600000101010101" pitchFamily="50" charset="-127"/>
                    <a:ea typeface="배달의민족 한나는 열한살" panose="020B0600000101010101" pitchFamily="50" charset="-127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D29982-3563-4673-8330-FDFEEBF76367}"/>
                  </a:ext>
                </a:extLst>
              </p:cNvPr>
              <p:cNvSpPr txBox="1"/>
              <p:nvPr/>
            </p:nvSpPr>
            <p:spPr>
              <a:xfrm>
                <a:off x="4330218" y="5403273"/>
                <a:ext cx="1737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배달의민족 연성" panose="020B0600000101010101" pitchFamily="50" charset="-127"/>
                    <a:ea typeface="배달의민족 연성" panose="020B0600000101010101" pitchFamily="50" charset="-127"/>
                  </a:rPr>
                  <a:t>학습가중치 파일 생성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86237E0-AB71-4CC1-8F46-37B0496BDA4E}"/>
              </a:ext>
            </a:extLst>
          </p:cNvPr>
          <p:cNvGrpSpPr/>
          <p:nvPr/>
        </p:nvGrpSpPr>
        <p:grpSpPr>
          <a:xfrm>
            <a:off x="963943" y="2487448"/>
            <a:ext cx="4688234" cy="3036075"/>
            <a:chOff x="525158" y="1660132"/>
            <a:chExt cx="4688234" cy="30360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0CA2945-AF85-4EBE-A7CB-0112F42AF1AE}"/>
                </a:ext>
              </a:extLst>
            </p:cNvPr>
            <p:cNvGrpSpPr/>
            <p:nvPr/>
          </p:nvGrpSpPr>
          <p:grpSpPr>
            <a:xfrm>
              <a:off x="525158" y="1660132"/>
              <a:ext cx="3359549" cy="3036075"/>
              <a:chOff x="1876693" y="1327094"/>
              <a:chExt cx="3359549" cy="303607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184F9F2-B2B7-4A80-A257-9B64E4F7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0754" y="1866874"/>
                <a:ext cx="3265488" cy="249629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BA93AA6-81ED-43A2-847E-29540C4A7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6693" y="1327094"/>
                <a:ext cx="3315970" cy="575024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C5CD242-5722-4426-AE3C-45F5C428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4144" y="3448059"/>
              <a:ext cx="2469248" cy="11810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35125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30C3FA-6E0B-4D43-BFAF-08EA9BF90ED0}"/>
              </a:ext>
            </a:extLst>
          </p:cNvPr>
          <p:cNvSpPr/>
          <p:nvPr/>
        </p:nvSpPr>
        <p:spPr>
          <a:xfrm>
            <a:off x="6319266" y="988023"/>
            <a:ext cx="5094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https://github.com/cocobino/Capstone_BigData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4345D2-FD81-40C5-B1C6-68AA8EE6DD8D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56236-3392-48FB-A419-7584A6D93B80}"/>
              </a:ext>
            </a:extLst>
          </p:cNvPr>
          <p:cNvSpPr txBox="1"/>
          <p:nvPr/>
        </p:nvSpPr>
        <p:spPr>
          <a:xfrm>
            <a:off x="11420997" y="63833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9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058993A0-051A-4061-8C0F-10523B4A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420" y="1544297"/>
            <a:ext cx="775995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BDF938-D015-4673-BFE2-E7441CEAA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80052"/>
              </p:ext>
            </p:extLst>
          </p:nvPr>
        </p:nvGraphicFramePr>
        <p:xfrm>
          <a:off x="469900" y="1828800"/>
          <a:ext cx="11201391" cy="4371441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81614601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27926917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35204616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635284597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457215600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8516916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2977545134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202931202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262978572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407774439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828835990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419854017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30381146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58342504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540041700"/>
                    </a:ext>
                  </a:extLst>
                </a:gridCol>
                <a:gridCol w="1269995">
                  <a:extLst>
                    <a:ext uri="{9D8B030D-6E8A-4147-A177-3AD203B41FA5}">
                      <a16:colId xmlns:a16="http://schemas.microsoft.com/office/drawing/2014/main" val="1376853347"/>
                    </a:ext>
                  </a:extLst>
                </a:gridCol>
              </a:tblGrid>
              <a:tr h="62221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추진 내용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수행 기간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 (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계획 표시 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■,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수요일 기준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) 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비고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94106"/>
                  </a:ext>
                </a:extLst>
              </a:tr>
              <a:tr h="351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6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2579793"/>
                  </a:ext>
                </a:extLst>
              </a:tr>
              <a:tr h="354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2822286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과제선정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565856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제안서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787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중간검토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2035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 현황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문제점 피드백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05020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구현내용 문제 점검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보완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44353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구현내용 문제 점검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보완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8243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완성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디버깅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0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0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70907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캡스톤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대회 참가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77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6355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B9BC95-32E5-47D9-9972-D99E7540092A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E04DFC-391B-45B8-9D8D-7A84539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A197B3-8DC1-4FFE-B2CC-E5424EABBD9E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C78A9-08A5-400A-B59E-A8AC05A1B403}"/>
              </a:ext>
            </a:extLst>
          </p:cNvPr>
          <p:cNvSpPr txBox="1"/>
          <p:nvPr/>
        </p:nvSpPr>
        <p:spPr>
          <a:xfrm>
            <a:off x="11328634" y="638338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10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47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B9BC95-32E5-47D9-9972-D99E7540092A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차주 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E04DFC-391B-45B8-9D8D-7A84539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1C232-F61E-45CD-BAA5-F20B74471067}"/>
              </a:ext>
            </a:extLst>
          </p:cNvPr>
          <p:cNvSpPr/>
          <p:nvPr/>
        </p:nvSpPr>
        <p:spPr>
          <a:xfrm>
            <a:off x="1242523" y="2009938"/>
            <a:ext cx="9859585" cy="177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ko-KR" altLang="en-US" sz="3000" kern="1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드론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3000" kern="1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WiFi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 통신 방법 연구</a:t>
            </a:r>
            <a:endParaRPr lang="en-US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en-US" altLang="ko-KR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Yolo 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분석</a:t>
            </a:r>
            <a:r>
              <a:rPr lang="en-US" altLang="ko-KR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결과값을 서버로 넘겨서 처리하는 방법 연구</a:t>
            </a:r>
            <a:endParaRPr lang="en-US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안드로이드 </a:t>
            </a:r>
            <a:r>
              <a:rPr lang="en-US" altLang="ko-KR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UI 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제작</a:t>
            </a:r>
            <a:endParaRPr lang="ko-KR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95A262-77ED-48AE-AAB9-46FBA2EDEE44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C44A0-E358-4AD5-A89B-CE39D6A9F90B}"/>
              </a:ext>
            </a:extLst>
          </p:cNvPr>
          <p:cNvSpPr txBox="1"/>
          <p:nvPr/>
        </p:nvSpPr>
        <p:spPr>
          <a:xfrm>
            <a:off x="11328634" y="63833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11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3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063B77-F2DB-4D64-B3B1-C050A3542F11}"/>
              </a:ext>
            </a:extLst>
          </p:cNvPr>
          <p:cNvSpPr txBox="1"/>
          <p:nvPr/>
        </p:nvSpPr>
        <p:spPr>
          <a:xfrm>
            <a:off x="3632186" y="2106313"/>
            <a:ext cx="6337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QnA</a:t>
            </a:r>
            <a:endParaRPr lang="ko-KR" altLang="en-US" sz="20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A2E849-6873-43D5-9EB5-5CD62BFA9F93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890EA-713C-465C-9783-E17775F1AF0B}"/>
              </a:ext>
            </a:extLst>
          </p:cNvPr>
          <p:cNvSpPr txBox="1"/>
          <p:nvPr/>
        </p:nvSpPr>
        <p:spPr>
          <a:xfrm>
            <a:off x="11328634" y="638338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12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9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감사합니다에 대한 이미지 검색결과">
            <a:extLst>
              <a:ext uri="{FF2B5EF4-FFF2-40B4-BE49-F238E27FC236}">
                <a16:creationId xmlns:a16="http://schemas.microsoft.com/office/drawing/2014/main" id="{4743056E-6197-4820-A0B1-260B2E44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366838"/>
            <a:ext cx="952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DC69F4-470A-43CC-B15C-19C007D3EC16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37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5935E412-99AA-40D5-8B48-A94680DC8D11}"/>
              </a:ext>
            </a:extLst>
          </p:cNvPr>
          <p:cNvSpPr/>
          <p:nvPr/>
        </p:nvSpPr>
        <p:spPr>
          <a:xfrm>
            <a:off x="-54776" y="0"/>
            <a:ext cx="5015681" cy="6858000"/>
          </a:xfrm>
          <a:prstGeom prst="rect">
            <a:avLst/>
          </a:prstGeom>
          <a:blipFill dpi="0" rotWithShape="1">
            <a:blip r:embed="rId2">
              <a:alphaModFix amt="7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7D78C8-C355-4A25-A93C-2568ED5EE85E}"/>
              </a:ext>
            </a:extLst>
          </p:cNvPr>
          <p:cNvSpPr txBox="1"/>
          <p:nvPr/>
        </p:nvSpPr>
        <p:spPr>
          <a:xfrm>
            <a:off x="245687" y="3105866"/>
            <a:ext cx="27363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51091" y="1535333"/>
            <a:ext cx="70278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팀원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75057" y="2645795"/>
            <a:ext cx="68039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</a:t>
            </a:r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진행 과정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78537" y="3740291"/>
            <a:ext cx="6700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진행 일정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FD440-BC54-4279-9532-ED6F24E8503B}"/>
              </a:ext>
            </a:extLst>
          </p:cNvPr>
          <p:cNvGrpSpPr/>
          <p:nvPr/>
        </p:nvGrpSpPr>
        <p:grpSpPr>
          <a:xfrm>
            <a:off x="5564719" y="1648509"/>
            <a:ext cx="568903" cy="556689"/>
            <a:chOff x="1063710" y="2762612"/>
            <a:chExt cx="568903" cy="5875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AA4CE0-CA43-4371-8E94-6C28C7048C70}"/>
                </a:ext>
              </a:extLst>
            </p:cNvPr>
            <p:cNvSpPr/>
            <p:nvPr/>
          </p:nvSpPr>
          <p:spPr>
            <a:xfrm rot="16200000" flipH="1">
              <a:off x="1189203" y="2637119"/>
              <a:ext cx="317918" cy="5689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53BDB9-05FC-448E-8947-A45D1A6E2ED4}"/>
                </a:ext>
              </a:extLst>
            </p:cNvPr>
            <p:cNvSpPr/>
            <p:nvPr/>
          </p:nvSpPr>
          <p:spPr>
            <a:xfrm rot="16200000" flipH="1">
              <a:off x="1249245" y="3209114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7103EA-9831-4B27-B094-58B2ADDDC235}"/>
              </a:ext>
            </a:extLst>
          </p:cNvPr>
          <p:cNvGrpSpPr/>
          <p:nvPr/>
        </p:nvGrpSpPr>
        <p:grpSpPr>
          <a:xfrm>
            <a:off x="5570058" y="2677479"/>
            <a:ext cx="568904" cy="587572"/>
            <a:chOff x="3746713" y="2762612"/>
            <a:chExt cx="568904" cy="5875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A58C71-2FD9-44F8-A6FD-F84870CA7DE6}"/>
                </a:ext>
              </a:extLst>
            </p:cNvPr>
            <p:cNvSpPr/>
            <p:nvPr/>
          </p:nvSpPr>
          <p:spPr>
            <a:xfrm rot="16200000" flipH="1">
              <a:off x="3872206" y="2637119"/>
              <a:ext cx="317918" cy="5689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0BAB02-B205-414E-86FF-21863C38CD11}"/>
                </a:ext>
              </a:extLst>
            </p:cNvPr>
            <p:cNvSpPr/>
            <p:nvPr/>
          </p:nvSpPr>
          <p:spPr>
            <a:xfrm rot="16200000" flipH="1">
              <a:off x="4070807" y="320911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F0AB05-240B-4E33-BFA2-6412C997C7F7}"/>
                </a:ext>
              </a:extLst>
            </p:cNvPr>
            <p:cNvSpPr/>
            <p:nvPr/>
          </p:nvSpPr>
          <p:spPr>
            <a:xfrm rot="16200000" flipH="1">
              <a:off x="3769625" y="320911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E2D714-E81F-43A9-8E2F-51AF197C41C1}"/>
              </a:ext>
            </a:extLst>
          </p:cNvPr>
          <p:cNvGrpSpPr/>
          <p:nvPr/>
        </p:nvGrpSpPr>
        <p:grpSpPr>
          <a:xfrm>
            <a:off x="5561030" y="3833778"/>
            <a:ext cx="568904" cy="587572"/>
            <a:chOff x="6430263" y="2754735"/>
            <a:chExt cx="568904" cy="58757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89055D8-D2DD-4B18-BBA0-90C8A915DF74}"/>
                </a:ext>
              </a:extLst>
            </p:cNvPr>
            <p:cNvSpPr/>
            <p:nvPr/>
          </p:nvSpPr>
          <p:spPr>
            <a:xfrm rot="16200000" flipH="1">
              <a:off x="6555756" y="2629242"/>
              <a:ext cx="317918" cy="5689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A144AD3-7C62-4004-96D0-09F7F2C7FC60}"/>
                </a:ext>
              </a:extLst>
            </p:cNvPr>
            <p:cNvSpPr/>
            <p:nvPr/>
          </p:nvSpPr>
          <p:spPr>
            <a:xfrm rot="16200000" flipH="1">
              <a:off x="6759911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C141E23-DFFC-4346-BF42-CF9091179AE8}"/>
                </a:ext>
              </a:extLst>
            </p:cNvPr>
            <p:cNvSpPr/>
            <p:nvPr/>
          </p:nvSpPr>
          <p:spPr>
            <a:xfrm rot="16200000" flipH="1">
              <a:off x="6458728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C69196-C5E7-45A6-9442-05F011E505B3}"/>
                </a:ext>
              </a:extLst>
            </p:cNvPr>
            <p:cNvSpPr/>
            <p:nvPr/>
          </p:nvSpPr>
          <p:spPr>
            <a:xfrm rot="16200000" flipH="1">
              <a:off x="6609320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78537" y="4851341"/>
            <a:ext cx="67044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차주 일정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9B1735-8C62-45AC-8A76-0ADC0B4F8720}"/>
              </a:ext>
            </a:extLst>
          </p:cNvPr>
          <p:cNvGrpSpPr/>
          <p:nvPr/>
        </p:nvGrpSpPr>
        <p:grpSpPr>
          <a:xfrm>
            <a:off x="5570058" y="4884151"/>
            <a:ext cx="568904" cy="587573"/>
            <a:chOff x="8882573" y="2701441"/>
            <a:chExt cx="568904" cy="58757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3040A4E-8CD5-4BE4-8FB0-3C5EB89260F0}"/>
                </a:ext>
              </a:extLst>
            </p:cNvPr>
            <p:cNvSpPr/>
            <p:nvPr/>
          </p:nvSpPr>
          <p:spPr>
            <a:xfrm rot="16200000" flipH="1">
              <a:off x="9008066" y="2575948"/>
              <a:ext cx="317918" cy="56890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F3D7668-FA7E-4B90-A983-91D8630C76AE}"/>
                </a:ext>
              </a:extLst>
            </p:cNvPr>
            <p:cNvSpPr/>
            <p:nvPr/>
          </p:nvSpPr>
          <p:spPr>
            <a:xfrm rot="16200000" flipH="1">
              <a:off x="9141497" y="314794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0D75860-02E8-40A0-93E1-D4018F7D0AB8}"/>
                </a:ext>
              </a:extLst>
            </p:cNvPr>
            <p:cNvSpPr/>
            <p:nvPr/>
          </p:nvSpPr>
          <p:spPr>
            <a:xfrm rot="16200000" flipH="1">
              <a:off x="8840315" y="314794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B23BA8C-B4DA-4713-BA7B-D8A997CAAFA3}"/>
                </a:ext>
              </a:extLst>
            </p:cNvPr>
            <p:cNvSpPr/>
            <p:nvPr/>
          </p:nvSpPr>
          <p:spPr>
            <a:xfrm rot="16200000" flipH="1">
              <a:off x="8990907" y="314794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30A9C3C-B982-4EB4-922C-7693D2AD91BB}"/>
                </a:ext>
              </a:extLst>
            </p:cNvPr>
            <p:cNvSpPr/>
            <p:nvPr/>
          </p:nvSpPr>
          <p:spPr>
            <a:xfrm rot="16200000" flipH="1">
              <a:off x="9282093" y="3147944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898DA9-E3E6-4C08-B0C7-CBE1EE41195F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18AC7E-1A88-43E2-9998-9BEBCDB7DB77}"/>
              </a:ext>
            </a:extLst>
          </p:cNvPr>
          <p:cNvSpPr/>
          <p:nvPr/>
        </p:nvSpPr>
        <p:spPr>
          <a:xfrm>
            <a:off x="1126676" y="2801293"/>
            <a:ext cx="27348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4611BC4-A7E5-4547-9550-5703D7B4EC0E}"/>
              </a:ext>
            </a:extLst>
          </p:cNvPr>
          <p:cNvSpPr/>
          <p:nvPr/>
        </p:nvSpPr>
        <p:spPr>
          <a:xfrm>
            <a:off x="1086431" y="3996245"/>
            <a:ext cx="27348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54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6">
            <a:extLst>
              <a:ext uri="{FF2B5EF4-FFF2-40B4-BE49-F238E27FC236}">
                <a16:creationId xmlns:a16="http://schemas.microsoft.com/office/drawing/2014/main" id="{1FC5B5F0-68CF-47A7-B03E-EA777144C98E}"/>
              </a:ext>
            </a:extLst>
          </p:cNvPr>
          <p:cNvSpPr txBox="1"/>
          <p:nvPr/>
        </p:nvSpPr>
        <p:spPr>
          <a:xfrm>
            <a:off x="931682" y="4365308"/>
            <a:ext cx="109078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이대경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29" name="文本框 22">
            <a:extLst>
              <a:ext uri="{FF2B5EF4-FFF2-40B4-BE49-F238E27FC236}">
                <a16:creationId xmlns:a16="http://schemas.microsoft.com/office/drawing/2014/main" id="{3A3744B9-50EE-4AD9-A879-843C2077F456}"/>
              </a:ext>
            </a:extLst>
          </p:cNvPr>
          <p:cNvSpPr txBox="1"/>
          <p:nvPr/>
        </p:nvSpPr>
        <p:spPr>
          <a:xfrm>
            <a:off x="12770" y="4958125"/>
            <a:ext cx="28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20124956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bigkyoung2@gmail.com</a:t>
            </a:r>
          </a:p>
        </p:txBody>
      </p:sp>
      <p:sp>
        <p:nvSpPr>
          <p:cNvPr id="30" name="文本框 23">
            <a:extLst>
              <a:ext uri="{FF2B5EF4-FFF2-40B4-BE49-F238E27FC236}">
                <a16:creationId xmlns:a16="http://schemas.microsoft.com/office/drawing/2014/main" id="{BCFE2816-28EE-4F85-95FE-537A822E46CA}"/>
              </a:ext>
            </a:extLst>
          </p:cNvPr>
          <p:cNvSpPr txBox="1"/>
          <p:nvPr/>
        </p:nvSpPr>
        <p:spPr>
          <a:xfrm>
            <a:off x="3421550" y="4365347"/>
            <a:ext cx="104669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송남주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1" name="文本框 24">
            <a:extLst>
              <a:ext uri="{FF2B5EF4-FFF2-40B4-BE49-F238E27FC236}">
                <a16:creationId xmlns:a16="http://schemas.microsoft.com/office/drawing/2014/main" id="{92EDE2FC-0931-4C7E-959E-5D8D135E8116}"/>
              </a:ext>
            </a:extLst>
          </p:cNvPr>
          <p:cNvSpPr txBox="1"/>
          <p:nvPr/>
        </p:nvSpPr>
        <p:spPr>
          <a:xfrm>
            <a:off x="2575756" y="4925304"/>
            <a:ext cx="282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20124918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vovwi5142@gmail.com</a:t>
            </a:r>
          </a:p>
        </p:txBody>
      </p:sp>
      <p:sp>
        <p:nvSpPr>
          <p:cNvPr id="32" name="文本框 25">
            <a:extLst>
              <a:ext uri="{FF2B5EF4-FFF2-40B4-BE49-F238E27FC236}">
                <a16:creationId xmlns:a16="http://schemas.microsoft.com/office/drawing/2014/main" id="{DEAC8552-1B2D-474B-88E6-A0CC99E9B12E}"/>
              </a:ext>
            </a:extLst>
          </p:cNvPr>
          <p:cNvSpPr txBox="1"/>
          <p:nvPr/>
        </p:nvSpPr>
        <p:spPr>
          <a:xfrm>
            <a:off x="5714927" y="4352608"/>
            <a:ext cx="1030609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강일송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3" name="文本框 26">
            <a:extLst>
              <a:ext uri="{FF2B5EF4-FFF2-40B4-BE49-F238E27FC236}">
                <a16:creationId xmlns:a16="http://schemas.microsoft.com/office/drawing/2014/main" id="{A740B1EB-AA18-441C-A8FF-225E48708C32}"/>
              </a:ext>
            </a:extLst>
          </p:cNvPr>
          <p:cNvSpPr txBox="1"/>
          <p:nvPr/>
        </p:nvSpPr>
        <p:spPr>
          <a:xfrm>
            <a:off x="4848378" y="4932726"/>
            <a:ext cx="283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20134845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tcagt357@gmail.com</a:t>
            </a:r>
          </a:p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4" name="文本框 27">
            <a:extLst>
              <a:ext uri="{FF2B5EF4-FFF2-40B4-BE49-F238E27FC236}">
                <a16:creationId xmlns:a16="http://schemas.microsoft.com/office/drawing/2014/main" id="{67A68B98-5A67-4702-82FE-EC0F8BC385C3}"/>
              </a:ext>
            </a:extLst>
          </p:cNvPr>
          <p:cNvSpPr txBox="1"/>
          <p:nvPr/>
        </p:nvSpPr>
        <p:spPr>
          <a:xfrm>
            <a:off x="8034839" y="4412413"/>
            <a:ext cx="102696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김지웅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5" name="文本框 28">
            <a:extLst>
              <a:ext uri="{FF2B5EF4-FFF2-40B4-BE49-F238E27FC236}">
                <a16:creationId xmlns:a16="http://schemas.microsoft.com/office/drawing/2014/main" id="{76E31283-5C97-468D-9EFE-6C3E65A5F20E}"/>
              </a:ext>
            </a:extLst>
          </p:cNvPr>
          <p:cNvSpPr txBox="1"/>
          <p:nvPr/>
        </p:nvSpPr>
        <p:spPr>
          <a:xfrm>
            <a:off x="7152866" y="4945426"/>
            <a:ext cx="283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20124899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cdkgw11@hanmail.net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51" name="文本框 27">
            <a:extLst>
              <a:ext uri="{FF2B5EF4-FFF2-40B4-BE49-F238E27FC236}">
                <a16:creationId xmlns:a16="http://schemas.microsoft.com/office/drawing/2014/main" id="{37D9AE22-0258-40AE-A870-54DFB0D83911}"/>
              </a:ext>
            </a:extLst>
          </p:cNvPr>
          <p:cNvSpPr txBox="1"/>
          <p:nvPr/>
        </p:nvSpPr>
        <p:spPr>
          <a:xfrm>
            <a:off x="10252473" y="4393516"/>
            <a:ext cx="107973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김지우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52" name="文本框 28">
            <a:extLst>
              <a:ext uri="{FF2B5EF4-FFF2-40B4-BE49-F238E27FC236}">
                <a16:creationId xmlns:a16="http://schemas.microsoft.com/office/drawing/2014/main" id="{7AFAC51B-9A94-412A-8B00-26B8AE0252A5}"/>
              </a:ext>
            </a:extLst>
          </p:cNvPr>
          <p:cNvSpPr txBox="1"/>
          <p:nvPr/>
        </p:nvSpPr>
        <p:spPr>
          <a:xfrm>
            <a:off x="9343054" y="4932726"/>
            <a:ext cx="283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20144758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innate0913@naver.com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D3C2EFA-4676-4EA4-A7CD-8FDFC1CF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C14D47E-2704-4367-93CB-2EC848F19CF8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943D5C7-ACB1-48CE-80EC-F2C5F1B16AAB}"/>
              </a:ext>
            </a:extLst>
          </p:cNvPr>
          <p:cNvSpPr/>
          <p:nvPr/>
        </p:nvSpPr>
        <p:spPr>
          <a:xfrm>
            <a:off x="941239" y="3104978"/>
            <a:ext cx="1133687" cy="12408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CA5C9E-028B-4081-8B1D-FCC4F34D0B3F}"/>
              </a:ext>
            </a:extLst>
          </p:cNvPr>
          <p:cNvSpPr/>
          <p:nvPr/>
        </p:nvSpPr>
        <p:spPr>
          <a:xfrm>
            <a:off x="3380637" y="3106147"/>
            <a:ext cx="1133687" cy="1240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BBC691-8CD1-44C7-9436-53E15993BCC6}"/>
              </a:ext>
            </a:extLst>
          </p:cNvPr>
          <p:cNvSpPr/>
          <p:nvPr/>
        </p:nvSpPr>
        <p:spPr>
          <a:xfrm>
            <a:off x="5622992" y="3074955"/>
            <a:ext cx="1133687" cy="124080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70A403-E5B7-4EFF-8508-E06745070915}"/>
              </a:ext>
            </a:extLst>
          </p:cNvPr>
          <p:cNvSpPr/>
          <p:nvPr/>
        </p:nvSpPr>
        <p:spPr>
          <a:xfrm>
            <a:off x="8034839" y="3086795"/>
            <a:ext cx="1133687" cy="12408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78F076F-3D4E-42A4-BA3E-92CE0085A0E6}"/>
              </a:ext>
            </a:extLst>
          </p:cNvPr>
          <p:cNvSpPr/>
          <p:nvPr/>
        </p:nvSpPr>
        <p:spPr>
          <a:xfrm>
            <a:off x="10252473" y="3066128"/>
            <a:ext cx="1133687" cy="124080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E7A25B-757E-4414-938B-97083F6375C8}"/>
              </a:ext>
            </a:extLst>
          </p:cNvPr>
          <p:cNvSpPr/>
          <p:nvPr/>
        </p:nvSpPr>
        <p:spPr>
          <a:xfrm>
            <a:off x="260274" y="2719422"/>
            <a:ext cx="2454197" cy="29338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7C5221-85ED-43FE-89FE-CF316D9B6796}"/>
              </a:ext>
            </a:extLst>
          </p:cNvPr>
          <p:cNvSpPr/>
          <p:nvPr/>
        </p:nvSpPr>
        <p:spPr>
          <a:xfrm>
            <a:off x="2830637" y="2697154"/>
            <a:ext cx="4515181" cy="29465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191B09-BA95-4318-B00A-7E9A996238A3}"/>
              </a:ext>
            </a:extLst>
          </p:cNvPr>
          <p:cNvSpPr/>
          <p:nvPr/>
        </p:nvSpPr>
        <p:spPr>
          <a:xfrm>
            <a:off x="7461102" y="2706722"/>
            <a:ext cx="4426097" cy="29465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1C42E0-B11A-44A0-9C49-2D5605010F99}"/>
              </a:ext>
            </a:extLst>
          </p:cNvPr>
          <p:cNvSpPr/>
          <p:nvPr/>
        </p:nvSpPr>
        <p:spPr>
          <a:xfrm>
            <a:off x="574973" y="1821567"/>
            <a:ext cx="1866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현장 전송용 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어플리케이션 제작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3A4D630-7883-4F1D-BC3F-21BD293E5159}"/>
              </a:ext>
            </a:extLst>
          </p:cNvPr>
          <p:cNvSpPr/>
          <p:nvPr/>
        </p:nvSpPr>
        <p:spPr>
          <a:xfrm>
            <a:off x="3960928" y="2054818"/>
            <a:ext cx="20521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 구성 및 웹 파싱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238E3BB-453B-4F18-AD14-5C8B2FDBC708}"/>
              </a:ext>
            </a:extLst>
          </p:cNvPr>
          <p:cNvSpPr/>
          <p:nvPr/>
        </p:nvSpPr>
        <p:spPr>
          <a:xfrm>
            <a:off x="8385542" y="2059006"/>
            <a:ext cx="23214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Yolo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코드 분석 및 수정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9EBDCE1-1269-480A-8E10-42684331468A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4E745-1523-4B0D-916F-97AA1980948A}"/>
              </a:ext>
            </a:extLst>
          </p:cNvPr>
          <p:cNvSpPr txBox="1"/>
          <p:nvPr/>
        </p:nvSpPr>
        <p:spPr>
          <a:xfrm>
            <a:off x="11420997" y="638338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4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BAF89-43CD-4F03-8FEE-72E8DF21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34" y="1408809"/>
            <a:ext cx="4156671" cy="24745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23F8D7-4220-4BFF-B8A9-42B4C6737D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59" y="3883403"/>
            <a:ext cx="6095841" cy="2138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84254E-BD12-4CC9-9C76-D09316FB0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89" y="843042"/>
            <a:ext cx="6877879" cy="2781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0B22F-AE7E-4629-AE05-43B1666EA21A}"/>
              </a:ext>
            </a:extLst>
          </p:cNvPr>
          <p:cNvSpPr txBox="1"/>
          <p:nvPr/>
        </p:nvSpPr>
        <p:spPr>
          <a:xfrm>
            <a:off x="2771512" y="6127164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Insert </a:t>
            </a:r>
            <a:r>
              <a:rPr lang="ko-KR" altLang="en-US" sz="24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쿼리문</a:t>
            </a:r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처리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9BB5B8-0DDB-4D24-84C0-CFD58F651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14" y="4518663"/>
            <a:ext cx="3631717" cy="1308657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39F744A-E906-480C-AFE9-F52530686345}"/>
              </a:ext>
            </a:extLst>
          </p:cNvPr>
          <p:cNvSpPr/>
          <p:nvPr/>
        </p:nvSpPr>
        <p:spPr>
          <a:xfrm>
            <a:off x="2370078" y="6255555"/>
            <a:ext cx="305957" cy="20488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6AA82-31C8-4CD1-8853-342B891515C9}"/>
              </a:ext>
            </a:extLst>
          </p:cNvPr>
          <p:cNvSpPr txBox="1"/>
          <p:nvPr/>
        </p:nvSpPr>
        <p:spPr>
          <a:xfrm>
            <a:off x="11420997" y="63833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2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9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D98B98-D5FC-4FCE-BBD0-68D488448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766" y="1186620"/>
            <a:ext cx="3133154" cy="31124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03BA64-D08A-49E9-B468-DDF70FB50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192" y="4827904"/>
            <a:ext cx="5362576" cy="1513092"/>
          </a:xfrm>
          <a:prstGeom prst="rect">
            <a:avLst/>
          </a:prstGeom>
        </p:spPr>
      </p:pic>
      <p:pic>
        <p:nvPicPr>
          <p:cNvPr id="5" name="녹화_2018_04_18_13_23_30_124">
            <a:hlinkClick r:id="" action="ppaction://media"/>
            <a:extLst>
              <a:ext uri="{FF2B5EF4-FFF2-40B4-BE49-F238E27FC236}">
                <a16:creationId xmlns:a16="http://schemas.microsoft.com/office/drawing/2014/main" id="{E892069E-08BF-4ECE-AB72-CCB9BB6192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663" y="1531597"/>
            <a:ext cx="4025462" cy="4809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A7FCB-FE25-45B2-8FC4-4E5FBF2CE953}"/>
              </a:ext>
            </a:extLst>
          </p:cNvPr>
          <p:cNvSpPr txBox="1"/>
          <p:nvPr/>
        </p:nvSpPr>
        <p:spPr>
          <a:xfrm>
            <a:off x="11420997" y="638338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3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6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194A9C-26BF-4AF8-9762-0D9B7A5A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71" y="1805252"/>
            <a:ext cx="9201358" cy="4217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FEDFC3-7EBB-4FA0-B576-D81B96EE8F72}"/>
              </a:ext>
            </a:extLst>
          </p:cNvPr>
          <p:cNvSpPr/>
          <p:nvPr/>
        </p:nvSpPr>
        <p:spPr>
          <a:xfrm>
            <a:off x="2752436" y="2521527"/>
            <a:ext cx="3112655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240851AA-AC28-4ECE-8BFF-B1A83A0F2B41}"/>
              </a:ext>
            </a:extLst>
          </p:cNvPr>
          <p:cNvGrpSpPr/>
          <p:nvPr/>
        </p:nvGrpSpPr>
        <p:grpSpPr>
          <a:xfrm>
            <a:off x="2142980" y="2464435"/>
            <a:ext cx="461512" cy="477055"/>
            <a:chOff x="2411761" y="1521121"/>
            <a:chExt cx="257276" cy="329516"/>
          </a:xfrm>
        </p:grpSpPr>
        <p:sp>
          <p:nvSpPr>
            <p:cNvPr id="12" name="모서리가 둥근 직사각형 29">
              <a:extLst>
                <a:ext uri="{FF2B5EF4-FFF2-40B4-BE49-F238E27FC236}">
                  <a16:creationId xmlns:a16="http://schemas.microsoft.com/office/drawing/2014/main" id="{125F0676-41C4-4419-8177-C5C1BAB0CE10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F11AA3-67B5-4B7A-B32C-5F2B1A31FF84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0C395A-9AA6-41E9-8898-1B6D614A844F}"/>
              </a:ext>
            </a:extLst>
          </p:cNvPr>
          <p:cNvSpPr/>
          <p:nvPr/>
        </p:nvSpPr>
        <p:spPr>
          <a:xfrm>
            <a:off x="1346871" y="2984862"/>
            <a:ext cx="574293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7">
            <a:extLst>
              <a:ext uri="{FF2B5EF4-FFF2-40B4-BE49-F238E27FC236}">
                <a16:creationId xmlns:a16="http://schemas.microsoft.com/office/drawing/2014/main" id="{04056688-7CB3-4FD3-9903-508D905BC926}"/>
              </a:ext>
            </a:extLst>
          </p:cNvPr>
          <p:cNvGrpSpPr/>
          <p:nvPr/>
        </p:nvGrpSpPr>
        <p:grpSpPr>
          <a:xfrm>
            <a:off x="737415" y="2927767"/>
            <a:ext cx="461512" cy="477053"/>
            <a:chOff x="2411761" y="1521121"/>
            <a:chExt cx="257276" cy="329515"/>
          </a:xfrm>
        </p:grpSpPr>
        <p:sp>
          <p:nvSpPr>
            <p:cNvPr id="26" name="모서리가 둥근 직사각형 29">
              <a:extLst>
                <a:ext uri="{FF2B5EF4-FFF2-40B4-BE49-F238E27FC236}">
                  <a16:creationId xmlns:a16="http://schemas.microsoft.com/office/drawing/2014/main" id="{3CE60C67-EFC6-4532-948F-3547E8518E6B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C94F43-B2B8-494A-B17A-216441294F13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D0E8FB-5FDC-48C1-AB90-49FF95BF3B58}"/>
              </a:ext>
            </a:extLst>
          </p:cNvPr>
          <p:cNvSpPr/>
          <p:nvPr/>
        </p:nvSpPr>
        <p:spPr>
          <a:xfrm>
            <a:off x="5973545" y="2152072"/>
            <a:ext cx="4574683" cy="387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7">
            <a:extLst>
              <a:ext uri="{FF2B5EF4-FFF2-40B4-BE49-F238E27FC236}">
                <a16:creationId xmlns:a16="http://schemas.microsoft.com/office/drawing/2014/main" id="{85F8CF79-E647-471B-80EE-71375D00A467}"/>
              </a:ext>
            </a:extLst>
          </p:cNvPr>
          <p:cNvGrpSpPr/>
          <p:nvPr/>
        </p:nvGrpSpPr>
        <p:grpSpPr>
          <a:xfrm>
            <a:off x="5973546" y="1681027"/>
            <a:ext cx="461512" cy="477055"/>
            <a:chOff x="2411761" y="1521121"/>
            <a:chExt cx="257276" cy="32951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22A26E3-0698-474F-9E0C-8A70E825D517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C77224-0EF6-4709-9EF6-8F42B9FD2729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6D44789-BDC7-46CF-B535-21E6993696A2}"/>
              </a:ext>
            </a:extLst>
          </p:cNvPr>
          <p:cNvSpPr txBox="1"/>
          <p:nvPr/>
        </p:nvSpPr>
        <p:spPr>
          <a:xfrm>
            <a:off x="11420997" y="63833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4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3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7C1242C-10ED-423B-808F-E9AD93AB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71" y="1805252"/>
            <a:ext cx="9201358" cy="4217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AF84F-181B-4E14-A33E-F0AB05BAFA08}"/>
              </a:ext>
            </a:extLst>
          </p:cNvPr>
          <p:cNvSpPr/>
          <p:nvPr/>
        </p:nvSpPr>
        <p:spPr>
          <a:xfrm>
            <a:off x="2549237" y="2401455"/>
            <a:ext cx="3044293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7">
            <a:extLst>
              <a:ext uri="{FF2B5EF4-FFF2-40B4-BE49-F238E27FC236}">
                <a16:creationId xmlns:a16="http://schemas.microsoft.com/office/drawing/2014/main" id="{CC789236-1B81-4C75-9026-DE0161D10540}"/>
              </a:ext>
            </a:extLst>
          </p:cNvPr>
          <p:cNvGrpSpPr/>
          <p:nvPr/>
        </p:nvGrpSpPr>
        <p:grpSpPr>
          <a:xfrm>
            <a:off x="1939781" y="2344363"/>
            <a:ext cx="461512" cy="477055"/>
            <a:chOff x="2411761" y="1521121"/>
            <a:chExt cx="257276" cy="32951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E5601136-E8EA-4F52-904D-D7372ED38E28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AD4194-69F3-4CF5-8EBC-53D25E8651BB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4545522-4F2C-4051-A995-056A0F2969C1}"/>
              </a:ext>
            </a:extLst>
          </p:cNvPr>
          <p:cNvSpPr/>
          <p:nvPr/>
        </p:nvSpPr>
        <p:spPr>
          <a:xfrm>
            <a:off x="1337636" y="2846318"/>
            <a:ext cx="694366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7">
            <a:extLst>
              <a:ext uri="{FF2B5EF4-FFF2-40B4-BE49-F238E27FC236}">
                <a16:creationId xmlns:a16="http://schemas.microsoft.com/office/drawing/2014/main" id="{AFE67DAF-2927-48C5-B698-DF52EF812276}"/>
              </a:ext>
            </a:extLst>
          </p:cNvPr>
          <p:cNvGrpSpPr/>
          <p:nvPr/>
        </p:nvGrpSpPr>
        <p:grpSpPr>
          <a:xfrm>
            <a:off x="783596" y="2807695"/>
            <a:ext cx="461512" cy="477053"/>
            <a:chOff x="2411761" y="1521121"/>
            <a:chExt cx="257276" cy="329515"/>
          </a:xfrm>
        </p:grpSpPr>
        <p:sp>
          <p:nvSpPr>
            <p:cNvPr id="34" name="모서리가 둥근 직사각형 29">
              <a:extLst>
                <a:ext uri="{FF2B5EF4-FFF2-40B4-BE49-F238E27FC236}">
                  <a16:creationId xmlns:a16="http://schemas.microsoft.com/office/drawing/2014/main" id="{19B736E8-20B8-4F7D-BEEB-EAEC110E1002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7F2071-00A1-451A-8DD9-697A6C1605CC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B0A3672-0DC9-497C-B0CC-E3E0E736A7CE}"/>
              </a:ext>
            </a:extLst>
          </p:cNvPr>
          <p:cNvSpPr/>
          <p:nvPr/>
        </p:nvSpPr>
        <p:spPr>
          <a:xfrm>
            <a:off x="5724166" y="5264728"/>
            <a:ext cx="4482018" cy="489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7">
            <a:extLst>
              <a:ext uri="{FF2B5EF4-FFF2-40B4-BE49-F238E27FC236}">
                <a16:creationId xmlns:a16="http://schemas.microsoft.com/office/drawing/2014/main" id="{B113E77A-C2A2-4FEA-82FC-F6A6F8E9EF57}"/>
              </a:ext>
            </a:extLst>
          </p:cNvPr>
          <p:cNvGrpSpPr/>
          <p:nvPr/>
        </p:nvGrpSpPr>
        <p:grpSpPr>
          <a:xfrm>
            <a:off x="5172672" y="5270965"/>
            <a:ext cx="461512" cy="477055"/>
            <a:chOff x="2411761" y="1521121"/>
            <a:chExt cx="257276" cy="329516"/>
          </a:xfrm>
        </p:grpSpPr>
        <p:sp>
          <p:nvSpPr>
            <p:cNvPr id="38" name="모서리가 둥근 직사각형 29">
              <a:extLst>
                <a:ext uri="{FF2B5EF4-FFF2-40B4-BE49-F238E27FC236}">
                  <a16:creationId xmlns:a16="http://schemas.microsoft.com/office/drawing/2014/main" id="{08BBD6FA-0CE4-457F-9F68-5451BF68294B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548700-5980-4943-9F53-D2D2D537CD14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A6BD4B-31E8-4AC3-B50F-FCCFE44867DF}"/>
              </a:ext>
            </a:extLst>
          </p:cNvPr>
          <p:cNvSpPr txBox="1"/>
          <p:nvPr/>
        </p:nvSpPr>
        <p:spPr>
          <a:xfrm>
            <a:off x="11420997" y="638338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5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482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C073B8-69A8-4D9D-93D5-EE90260F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1" y="1805252"/>
            <a:ext cx="9201358" cy="4217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AD8E45-576E-4E09-96BD-6916A6562471}"/>
              </a:ext>
            </a:extLst>
          </p:cNvPr>
          <p:cNvSpPr/>
          <p:nvPr/>
        </p:nvSpPr>
        <p:spPr>
          <a:xfrm>
            <a:off x="2549237" y="2299858"/>
            <a:ext cx="3084947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7">
            <a:extLst>
              <a:ext uri="{FF2B5EF4-FFF2-40B4-BE49-F238E27FC236}">
                <a16:creationId xmlns:a16="http://schemas.microsoft.com/office/drawing/2014/main" id="{11220FA8-C3C5-45DB-9B33-BB65081A6D92}"/>
              </a:ext>
            </a:extLst>
          </p:cNvPr>
          <p:cNvGrpSpPr/>
          <p:nvPr/>
        </p:nvGrpSpPr>
        <p:grpSpPr>
          <a:xfrm>
            <a:off x="1939781" y="2242766"/>
            <a:ext cx="461512" cy="477055"/>
            <a:chOff x="2411761" y="1521121"/>
            <a:chExt cx="257276" cy="329516"/>
          </a:xfrm>
        </p:grpSpPr>
        <p:sp>
          <p:nvSpPr>
            <p:cNvPr id="15" name="모서리가 둥근 직사각형 29">
              <a:extLst>
                <a:ext uri="{FF2B5EF4-FFF2-40B4-BE49-F238E27FC236}">
                  <a16:creationId xmlns:a16="http://schemas.microsoft.com/office/drawing/2014/main" id="{ED433355-EF00-4BC8-99FA-3027D250D341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7883A-42E2-4E81-A8B3-0117CC17C8BD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E6DDE9-5275-4BC3-8441-4328931CC696}"/>
              </a:ext>
            </a:extLst>
          </p:cNvPr>
          <p:cNvSpPr/>
          <p:nvPr/>
        </p:nvSpPr>
        <p:spPr>
          <a:xfrm>
            <a:off x="1319164" y="2698540"/>
            <a:ext cx="897564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5B60E478-5728-461D-AB31-2AB719637499}"/>
              </a:ext>
            </a:extLst>
          </p:cNvPr>
          <p:cNvGrpSpPr/>
          <p:nvPr/>
        </p:nvGrpSpPr>
        <p:grpSpPr>
          <a:xfrm>
            <a:off x="700469" y="2659917"/>
            <a:ext cx="541317" cy="477053"/>
            <a:chOff x="2411761" y="1521121"/>
            <a:chExt cx="257276" cy="329515"/>
          </a:xfrm>
        </p:grpSpPr>
        <p:sp>
          <p:nvSpPr>
            <p:cNvPr id="20" name="모서리가 둥근 직사각형 29">
              <a:extLst>
                <a:ext uri="{FF2B5EF4-FFF2-40B4-BE49-F238E27FC236}">
                  <a16:creationId xmlns:a16="http://schemas.microsoft.com/office/drawing/2014/main" id="{7E445079-2281-4DE9-934D-714DE4619B21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D014F8-10FD-488F-A2A3-B95C942D3CB8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12D92C-DF6E-455F-8DE7-76D78CF95820}"/>
              </a:ext>
            </a:extLst>
          </p:cNvPr>
          <p:cNvSpPr/>
          <p:nvPr/>
        </p:nvSpPr>
        <p:spPr>
          <a:xfrm>
            <a:off x="5724166" y="5292438"/>
            <a:ext cx="4482018" cy="452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7">
            <a:extLst>
              <a:ext uri="{FF2B5EF4-FFF2-40B4-BE49-F238E27FC236}">
                <a16:creationId xmlns:a16="http://schemas.microsoft.com/office/drawing/2014/main" id="{1B39643F-E531-437C-954E-E4490E8096F7}"/>
              </a:ext>
            </a:extLst>
          </p:cNvPr>
          <p:cNvGrpSpPr/>
          <p:nvPr/>
        </p:nvGrpSpPr>
        <p:grpSpPr>
          <a:xfrm>
            <a:off x="5172672" y="5270965"/>
            <a:ext cx="461512" cy="477055"/>
            <a:chOff x="2411761" y="1521121"/>
            <a:chExt cx="257276" cy="329516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D630B8B-A04D-4A68-A4E1-EE74D923773A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BF9B6C-F580-42F7-9A7E-72187BA3FFE1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92D2DC-45BE-4354-802A-30C2DC7DC4BA}"/>
              </a:ext>
            </a:extLst>
          </p:cNvPr>
          <p:cNvSpPr txBox="1"/>
          <p:nvPr/>
        </p:nvSpPr>
        <p:spPr>
          <a:xfrm>
            <a:off x="11420997" y="63833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6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93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E40C7C-8A23-4FA9-B34D-246434C1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71" y="1805252"/>
            <a:ext cx="9201358" cy="4217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59AFDD-8353-4C6C-8CF1-4E70F2A80694}"/>
              </a:ext>
            </a:extLst>
          </p:cNvPr>
          <p:cNvSpPr/>
          <p:nvPr/>
        </p:nvSpPr>
        <p:spPr>
          <a:xfrm>
            <a:off x="2549237" y="2299858"/>
            <a:ext cx="3020293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7">
            <a:extLst>
              <a:ext uri="{FF2B5EF4-FFF2-40B4-BE49-F238E27FC236}">
                <a16:creationId xmlns:a16="http://schemas.microsoft.com/office/drawing/2014/main" id="{256DAD78-0390-4CE5-8A79-F59C8B0D8898}"/>
              </a:ext>
            </a:extLst>
          </p:cNvPr>
          <p:cNvGrpSpPr/>
          <p:nvPr/>
        </p:nvGrpSpPr>
        <p:grpSpPr>
          <a:xfrm>
            <a:off x="1939781" y="2242766"/>
            <a:ext cx="461512" cy="477055"/>
            <a:chOff x="2411761" y="1521121"/>
            <a:chExt cx="257276" cy="329516"/>
          </a:xfrm>
        </p:grpSpPr>
        <p:sp>
          <p:nvSpPr>
            <p:cNvPr id="15" name="모서리가 둥근 직사각형 29">
              <a:extLst>
                <a:ext uri="{FF2B5EF4-FFF2-40B4-BE49-F238E27FC236}">
                  <a16:creationId xmlns:a16="http://schemas.microsoft.com/office/drawing/2014/main" id="{10471218-0B71-4609-85B8-D9B86F158885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D86C3F-8D37-43B4-8C54-82FD9CF78006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F87FB4-D361-45EE-8039-A64298DA5B56}"/>
              </a:ext>
            </a:extLst>
          </p:cNvPr>
          <p:cNvSpPr/>
          <p:nvPr/>
        </p:nvSpPr>
        <p:spPr>
          <a:xfrm>
            <a:off x="1319164" y="2670832"/>
            <a:ext cx="897564" cy="369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7">
            <a:extLst>
              <a:ext uri="{FF2B5EF4-FFF2-40B4-BE49-F238E27FC236}">
                <a16:creationId xmlns:a16="http://schemas.microsoft.com/office/drawing/2014/main" id="{9AF82C42-B3E6-4103-A184-1C6FE3F8991A}"/>
              </a:ext>
            </a:extLst>
          </p:cNvPr>
          <p:cNvGrpSpPr/>
          <p:nvPr/>
        </p:nvGrpSpPr>
        <p:grpSpPr>
          <a:xfrm>
            <a:off x="700469" y="2659917"/>
            <a:ext cx="541317" cy="477053"/>
            <a:chOff x="2411761" y="1521121"/>
            <a:chExt cx="257276" cy="329515"/>
          </a:xfrm>
        </p:grpSpPr>
        <p:sp>
          <p:nvSpPr>
            <p:cNvPr id="20" name="모서리가 둥근 직사각형 29">
              <a:extLst>
                <a:ext uri="{FF2B5EF4-FFF2-40B4-BE49-F238E27FC236}">
                  <a16:creationId xmlns:a16="http://schemas.microsoft.com/office/drawing/2014/main" id="{E21C4B68-9DAE-49E5-9EA0-2E80866E80E3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839F46-465A-486B-AD72-1DBC5F62FB07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9F1F43-B3A6-4CEC-90DD-28BF1B921FB7}"/>
              </a:ext>
            </a:extLst>
          </p:cNvPr>
          <p:cNvSpPr/>
          <p:nvPr/>
        </p:nvSpPr>
        <p:spPr>
          <a:xfrm>
            <a:off x="5724166" y="5458691"/>
            <a:ext cx="4482018" cy="415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7">
            <a:extLst>
              <a:ext uri="{FF2B5EF4-FFF2-40B4-BE49-F238E27FC236}">
                <a16:creationId xmlns:a16="http://schemas.microsoft.com/office/drawing/2014/main" id="{90D51921-C49B-4FBF-821B-B17C235064F1}"/>
              </a:ext>
            </a:extLst>
          </p:cNvPr>
          <p:cNvGrpSpPr/>
          <p:nvPr/>
        </p:nvGrpSpPr>
        <p:grpSpPr>
          <a:xfrm>
            <a:off x="5108018" y="5372564"/>
            <a:ext cx="461512" cy="477055"/>
            <a:chOff x="2411761" y="1521121"/>
            <a:chExt cx="257276" cy="329516"/>
          </a:xfrm>
        </p:grpSpPr>
        <p:sp>
          <p:nvSpPr>
            <p:cNvPr id="27" name="모서리가 둥근 직사각형 29">
              <a:extLst>
                <a:ext uri="{FF2B5EF4-FFF2-40B4-BE49-F238E27FC236}">
                  <a16:creationId xmlns:a16="http://schemas.microsoft.com/office/drawing/2014/main" id="{258AC144-B64D-4A74-9F0D-6645C9266813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72D465-AE78-4AD2-9237-6250DC320584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51EE0F5-E509-4A92-B29B-AE30EE3F6707}"/>
              </a:ext>
            </a:extLst>
          </p:cNvPr>
          <p:cNvSpPr txBox="1"/>
          <p:nvPr/>
        </p:nvSpPr>
        <p:spPr>
          <a:xfrm>
            <a:off x="11420997" y="63833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7 / 12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37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382</Words>
  <Application>Microsoft Office PowerPoint</Application>
  <PresentationFormat>와이드스크린</PresentationFormat>
  <Paragraphs>122</Paragraphs>
  <Slides>15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等线</vt:lpstr>
      <vt:lpstr>ZESSTYPE 비가온다 PT02</vt:lpstr>
      <vt:lpstr>나눔고딕</vt:lpstr>
      <vt:lpstr>맑은 고딕</vt:lpstr>
      <vt:lpstr>배달의민족 기랑해랑</vt:lpstr>
      <vt:lpstr>배달의민족 도현</vt:lpstr>
      <vt:lpstr>배달의민족 연성</vt:lpstr>
      <vt:lpstr>배달의민족 한나는 열한살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232</cp:revision>
  <dcterms:created xsi:type="dcterms:W3CDTF">2018-03-16T03:47:10Z</dcterms:created>
  <dcterms:modified xsi:type="dcterms:W3CDTF">2018-04-18T06:21:25Z</dcterms:modified>
</cp:coreProperties>
</file>